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3"/>
  </p:notesMasterIdLst>
  <p:sldIdLst>
    <p:sldId id="300" r:id="rId3"/>
    <p:sldId id="323" r:id="rId4"/>
    <p:sldId id="302" r:id="rId5"/>
    <p:sldId id="259" r:id="rId6"/>
    <p:sldId id="303" r:id="rId7"/>
    <p:sldId id="304" r:id="rId8"/>
    <p:sldId id="305" r:id="rId9"/>
    <p:sldId id="320" r:id="rId10"/>
    <p:sldId id="322" r:id="rId11"/>
    <p:sldId id="321" r:id="rId12"/>
    <p:sldId id="317" r:id="rId13"/>
    <p:sldId id="316" r:id="rId14"/>
    <p:sldId id="319" r:id="rId15"/>
    <p:sldId id="331" r:id="rId16"/>
    <p:sldId id="333" r:id="rId17"/>
    <p:sldId id="334" r:id="rId18"/>
    <p:sldId id="336" r:id="rId19"/>
    <p:sldId id="351" r:id="rId20"/>
    <p:sldId id="318"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8780" autoAdjust="0"/>
  </p:normalViewPr>
  <p:slideViewPr>
    <p:cSldViewPr snapToGrid="0">
      <p:cViewPr varScale="1">
        <p:scale>
          <a:sx n="82" d="100"/>
          <a:sy n="82" d="100"/>
        </p:scale>
        <p:origin x="294" y="78"/>
      </p:cViewPr>
      <p:guideLst/>
    </p:cSldViewPr>
  </p:slideViewPr>
  <p:notesTextViewPr>
    <p:cViewPr>
      <p:scale>
        <a:sx n="1" d="1"/>
        <a:sy n="1" d="1"/>
      </p:scale>
      <p:origin x="0" y="-42"/>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a:solidFill>
                  <a:schemeClr val="tx1"/>
                </a:solidFill>
                <a:effectLst/>
                <a:latin typeface="+mn-lt"/>
                <a:ea typeface="+mn-ea"/>
                <a:cs typeface="+mn-cs"/>
              </a:rPr>
              <a:t>© 2018 </a:t>
            </a:r>
            <a:r>
              <a:rPr lang="en-US" sz="1000" kern="1200" dirty="0">
                <a:solidFill>
                  <a:schemeClr val="tx1"/>
                </a:solidFill>
                <a:effectLst/>
                <a:latin typeface="+mn-lt"/>
                <a:ea typeface="+mn-ea"/>
                <a:cs typeface="+mn-cs"/>
              </a:rPr>
              <a:t>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a:t>
            </a:r>
            <a:r>
              <a:rPr lang="en-US" sz="1200" b="0" i="0" u="none" strike="noStrike" kern="1200" baseline="0">
                <a:solidFill>
                  <a:schemeClr val="tx1"/>
                </a:solidFill>
                <a:latin typeface="+mn-lt"/>
                <a:ea typeface="+mn-ea"/>
                <a:cs typeface="+mn-cs"/>
              </a:rPr>
              <a:t>Spark SQL used </a:t>
            </a:r>
            <a:r>
              <a:rPr lang="en-US" sz="1200" b="0" i="0" u="none" strike="noStrike" kern="1200" baseline="0" dirty="0">
                <a:solidFill>
                  <a:schemeClr val="tx1"/>
                </a:solidFill>
                <a:latin typeface="+mn-lt"/>
                <a:ea typeface="+mn-ea"/>
                <a:cs typeface="+mn-cs"/>
              </a:rPr>
              <a:t>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Databricks, or use a </a:t>
            </a:r>
            <a:r>
              <a:rPr lang="en-US" sz="1200" b="0" i="0" dirty="0" err="1"/>
              <a:t>wasbs</a:t>
            </a:r>
            <a:r>
              <a:rPr lang="en-US" sz="1200" b="0" i="0" dirty="0"/>
              <a:t> path to access the files in blob storage from </a:t>
            </a:r>
            <a:r>
              <a:rPr lang="en-US" sz="1200" b="0" i="0" dirty="0" err="1"/>
              <a:t>databricks</a:t>
            </a:r>
            <a:r>
              <a:rPr lang="en-US" sz="1200" b="0" i="0" dirty="0"/>
              <a:t>,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a:t>
            </a:r>
            <a:r>
              <a:rPr lang="en-US" sz="1200" b="0" i="0" dirty="0" err="1"/>
              <a:t>Fabrikam</a:t>
            </a:r>
            <a:r>
              <a:rPr lang="en-US" sz="1200" b="0" i="0" dirty="0"/>
              <a:t>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6/18/2018 9:32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Processing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Processing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3533</Words>
  <Application>Microsoft Office PowerPoint</Application>
  <PresentationFormat>Widescreen</PresentationFormat>
  <Paragraphs>300</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2018-06-19T03:39:55Z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